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10"/>
  </p:notesMasterIdLst>
  <p:handoutMasterIdLst>
    <p:handoutMasterId r:id="rId11"/>
  </p:handoutMasterIdLst>
  <p:sldIdLst>
    <p:sldId id="280" r:id="rId8"/>
    <p:sldId id="281" r:id="rId9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A22A14-7274-45A1-B65B-91EBE25446EC}" v="1" dt="2024-08-26T16:51:27.661"/>
    <p1510:client id="{BA9D83FC-77D5-47D6-B4F6-AC75C8FD7585}" v="3" dt="2024-08-27T16:40:52.5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38" d="100"/>
          <a:sy n="138" d="100"/>
        </p:scale>
        <p:origin x="1302" y="114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handoutMaster" Target="handoutMasters/handoutMaster1.xml"/><Relationship Id="rId5" Type="http://schemas.openxmlformats.org/officeDocument/2006/relationships/customXml" Target="../customXml/item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gozo, Jose Gregorio" userId="87f65175-c48f-43b8-9d9c-b027855f7759" providerId="ADAL" clId="{8DCB0F7F-8C26-4E40-8832-17E57748B4F1}"/>
    <pc:docChg chg="undo custSel delSld modSld">
      <pc:chgData name="Fragozo, Jose Gregorio" userId="87f65175-c48f-43b8-9d9c-b027855f7759" providerId="ADAL" clId="{8DCB0F7F-8C26-4E40-8832-17E57748B4F1}" dt="2024-07-15T21:59:47.144" v="196" actId="20577"/>
      <pc:docMkLst>
        <pc:docMk/>
      </pc:docMkLst>
      <pc:sldChg chg="addSp delSp modSp mod">
        <pc:chgData name="Fragozo, Jose Gregorio" userId="87f65175-c48f-43b8-9d9c-b027855f7759" providerId="ADAL" clId="{8DCB0F7F-8C26-4E40-8832-17E57748B4F1}" dt="2024-07-15T21:59:47.144" v="196" actId="20577"/>
        <pc:sldMkLst>
          <pc:docMk/>
          <pc:sldMk cId="762042272" sldId="280"/>
        </pc:sldMkLst>
        <pc:spChg chg="mod">
          <ac:chgData name="Fragozo, Jose Gregorio" userId="87f65175-c48f-43b8-9d9c-b027855f7759" providerId="ADAL" clId="{8DCB0F7F-8C26-4E40-8832-17E57748B4F1}" dt="2024-07-15T21:50:36.017" v="5" actId="20577"/>
          <ac:spMkLst>
            <pc:docMk/>
            <pc:sldMk cId="762042272" sldId="280"/>
            <ac:spMk id="5" creationId="{D6AF3F50-88E7-415D-2061-0A6D4A488737}"/>
          </ac:spMkLst>
        </pc:spChg>
        <pc:graphicFrameChg chg="mod modGraphic">
          <ac:chgData name="Fragozo, Jose Gregorio" userId="87f65175-c48f-43b8-9d9c-b027855f7759" providerId="ADAL" clId="{8DCB0F7F-8C26-4E40-8832-17E57748B4F1}" dt="2024-07-15T21:59:47.144" v="196" actId="20577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picChg chg="add mod">
          <ac:chgData name="Fragozo, Jose Gregorio" userId="87f65175-c48f-43b8-9d9c-b027855f7759" providerId="ADAL" clId="{8DCB0F7F-8C26-4E40-8832-17E57748B4F1}" dt="2024-07-15T21:57:47.877" v="65" actId="1076"/>
          <ac:picMkLst>
            <pc:docMk/>
            <pc:sldMk cId="762042272" sldId="280"/>
            <ac:picMk id="4" creationId="{2272861C-9300-C0DA-F4B2-FF629DB8006B}"/>
          </ac:picMkLst>
        </pc:picChg>
        <pc:picChg chg="add mod">
          <ac:chgData name="Fragozo, Jose Gregorio" userId="87f65175-c48f-43b8-9d9c-b027855f7759" providerId="ADAL" clId="{8DCB0F7F-8C26-4E40-8832-17E57748B4F1}" dt="2024-07-15T21:57:45.636" v="63" actId="1076"/>
          <ac:picMkLst>
            <pc:docMk/>
            <pc:sldMk cId="762042272" sldId="280"/>
            <ac:picMk id="6" creationId="{32B0B434-24FA-AA94-F62E-4ED74E2E1A17}"/>
          </ac:picMkLst>
        </pc:picChg>
        <pc:picChg chg="add mod">
          <ac:chgData name="Fragozo, Jose Gregorio" userId="87f65175-c48f-43b8-9d9c-b027855f7759" providerId="ADAL" clId="{8DCB0F7F-8C26-4E40-8832-17E57748B4F1}" dt="2024-07-15T21:58:20.862" v="75" actId="1076"/>
          <ac:picMkLst>
            <pc:docMk/>
            <pc:sldMk cId="762042272" sldId="280"/>
            <ac:picMk id="7" creationId="{477D4985-8721-ADBC-99BB-FD0D8D116C22}"/>
          </ac:picMkLst>
        </pc:picChg>
        <pc:picChg chg="add mod">
          <ac:chgData name="Fragozo, Jose Gregorio" userId="87f65175-c48f-43b8-9d9c-b027855f7759" providerId="ADAL" clId="{8DCB0F7F-8C26-4E40-8832-17E57748B4F1}" dt="2024-07-15T21:58:19.830" v="74" actId="1076"/>
          <ac:picMkLst>
            <pc:docMk/>
            <pc:sldMk cId="762042272" sldId="280"/>
            <ac:picMk id="10" creationId="{F12B7032-AF89-5103-D079-98D6728A4D49}"/>
          </ac:picMkLst>
        </pc:picChg>
        <pc:picChg chg="del">
          <ac:chgData name="Fragozo, Jose Gregorio" userId="87f65175-c48f-43b8-9d9c-b027855f7759" providerId="ADAL" clId="{8DCB0F7F-8C26-4E40-8832-17E57748B4F1}" dt="2024-07-15T21:51:46.109" v="6" actId="478"/>
          <ac:picMkLst>
            <pc:docMk/>
            <pc:sldMk cId="762042272" sldId="280"/>
            <ac:picMk id="1026" creationId="{C12C631D-3BD8-4452-940F-7CF84AA61907}"/>
          </ac:picMkLst>
        </pc:picChg>
        <pc:cxnChg chg="add mod">
          <ac:chgData name="Fragozo, Jose Gregorio" userId="87f65175-c48f-43b8-9d9c-b027855f7759" providerId="ADAL" clId="{8DCB0F7F-8C26-4E40-8832-17E57748B4F1}" dt="2024-07-15T21:58:51.676" v="91" actId="14100"/>
          <ac:cxnSpMkLst>
            <pc:docMk/>
            <pc:sldMk cId="762042272" sldId="280"/>
            <ac:cxnSpMk id="9" creationId="{9CFBDB55-193D-2921-2CA5-CE73A676FFC3}"/>
          </ac:cxnSpMkLst>
        </pc:cxnChg>
      </pc:sldChg>
      <pc:sldChg chg="del">
        <pc:chgData name="Fragozo, Jose Gregorio" userId="87f65175-c48f-43b8-9d9c-b027855f7759" providerId="ADAL" clId="{8DCB0F7F-8C26-4E40-8832-17E57748B4F1}" dt="2024-07-15T21:57:06.332" v="59" actId="47"/>
        <pc:sldMkLst>
          <pc:docMk/>
          <pc:sldMk cId="2153947124" sldId="281"/>
        </pc:sldMkLst>
      </pc:sldChg>
    </pc:docChg>
  </pc:docChgLst>
  <pc:docChgLst>
    <pc:chgData name="Fragozo, Jose Gregorio" userId="87f65175-c48f-43b8-9d9c-b027855f7759" providerId="ADAL" clId="{7B34E7FA-AD81-43B5-97FE-606485F56EBE}"/>
    <pc:docChg chg="custSel modSld">
      <pc:chgData name="Fragozo, Jose Gregorio" userId="87f65175-c48f-43b8-9d9c-b027855f7759" providerId="ADAL" clId="{7B34E7FA-AD81-43B5-97FE-606485F56EBE}" dt="2023-08-14T17:46:47.020" v="181" actId="14100"/>
      <pc:docMkLst>
        <pc:docMk/>
      </pc:docMkLst>
      <pc:sldChg chg="addSp delSp modSp mod">
        <pc:chgData name="Fragozo, Jose Gregorio" userId="87f65175-c48f-43b8-9d9c-b027855f7759" providerId="ADAL" clId="{7B34E7FA-AD81-43B5-97FE-606485F56EBE}" dt="2023-08-14T17:46:47.020" v="181" actId="14100"/>
        <pc:sldMkLst>
          <pc:docMk/>
          <pc:sldMk cId="762042272" sldId="280"/>
        </pc:sldMkLst>
        <pc:spChg chg="mod">
          <ac:chgData name="Fragozo, Jose Gregorio" userId="87f65175-c48f-43b8-9d9c-b027855f7759" providerId="ADAL" clId="{7B34E7FA-AD81-43B5-97FE-606485F56EBE}" dt="2023-08-14T17:42:07.516" v="1" actId="6549"/>
          <ac:spMkLst>
            <pc:docMk/>
            <pc:sldMk cId="762042272" sldId="280"/>
            <ac:spMk id="5" creationId="{D6AF3F50-88E7-415D-2061-0A6D4A488737}"/>
          </ac:spMkLst>
        </pc:spChg>
        <pc:graphicFrameChg chg="modGraphic">
          <ac:chgData name="Fragozo, Jose Gregorio" userId="87f65175-c48f-43b8-9d9c-b027855f7759" providerId="ADAL" clId="{7B34E7FA-AD81-43B5-97FE-606485F56EBE}" dt="2023-08-14T17:45:35.495" v="161" actId="20577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picChg chg="add mod">
          <ac:chgData name="Fragozo, Jose Gregorio" userId="87f65175-c48f-43b8-9d9c-b027855f7759" providerId="ADAL" clId="{7B34E7FA-AD81-43B5-97FE-606485F56EBE}" dt="2023-08-14T17:46:04.406" v="166" actId="1076"/>
          <ac:picMkLst>
            <pc:docMk/>
            <pc:sldMk cId="762042272" sldId="280"/>
            <ac:picMk id="4" creationId="{EA4888F3-F1AB-98CF-BB71-D83936F667C6}"/>
          </ac:picMkLst>
        </pc:picChg>
        <pc:picChg chg="del">
          <ac:chgData name="Fragozo, Jose Gregorio" userId="87f65175-c48f-43b8-9d9c-b027855f7759" providerId="ADAL" clId="{7B34E7FA-AD81-43B5-97FE-606485F56EBE}" dt="2023-08-14T17:42:09.797" v="2" actId="478"/>
          <ac:picMkLst>
            <pc:docMk/>
            <pc:sldMk cId="762042272" sldId="280"/>
            <ac:picMk id="6" creationId="{AFB4CD52-AF10-5096-51B9-959023EAB817}"/>
          </ac:picMkLst>
        </pc:picChg>
        <pc:picChg chg="add mod">
          <ac:chgData name="Fragozo, Jose Gregorio" userId="87f65175-c48f-43b8-9d9c-b027855f7759" providerId="ADAL" clId="{7B34E7FA-AD81-43B5-97FE-606485F56EBE}" dt="2023-08-14T17:46:47.020" v="181" actId="14100"/>
          <ac:picMkLst>
            <pc:docMk/>
            <pc:sldMk cId="762042272" sldId="280"/>
            <ac:picMk id="8" creationId="{8849EE83-7D54-9B54-B03A-53A420E6BA2E}"/>
          </ac:picMkLst>
        </pc:picChg>
      </pc:sldChg>
    </pc:docChg>
  </pc:docChgLst>
  <pc:docChgLst>
    <pc:chgData name="Alvarez, Luis" userId="e161232d-2f7c-499c-9ade-275e2793522e" providerId="ADAL" clId="{19A22A14-7274-45A1-B65B-91EBE25446EC}"/>
    <pc:docChg chg="undo custSel modSld">
      <pc:chgData name="Alvarez, Luis" userId="e161232d-2f7c-499c-9ade-275e2793522e" providerId="ADAL" clId="{19A22A14-7274-45A1-B65B-91EBE25446EC}" dt="2024-08-26T17:28:50.808" v="70" actId="1076"/>
      <pc:docMkLst>
        <pc:docMk/>
      </pc:docMkLst>
      <pc:sldChg chg="addSp delSp modSp mod">
        <pc:chgData name="Alvarez, Luis" userId="e161232d-2f7c-499c-9ade-275e2793522e" providerId="ADAL" clId="{19A22A14-7274-45A1-B65B-91EBE25446EC}" dt="2024-08-26T17:28:50.808" v="70" actId="1076"/>
        <pc:sldMkLst>
          <pc:docMk/>
          <pc:sldMk cId="762042272" sldId="280"/>
        </pc:sldMkLst>
        <pc:spChg chg="mod">
          <ac:chgData name="Alvarez, Luis" userId="e161232d-2f7c-499c-9ade-275e2793522e" providerId="ADAL" clId="{19A22A14-7274-45A1-B65B-91EBE25446EC}" dt="2024-08-26T16:42:23.649" v="1" actId="20577"/>
          <ac:spMkLst>
            <pc:docMk/>
            <pc:sldMk cId="762042272" sldId="280"/>
            <ac:spMk id="5" creationId="{D6AF3F50-88E7-415D-2061-0A6D4A488737}"/>
          </ac:spMkLst>
        </pc:spChg>
        <pc:spChg chg="del">
          <ac:chgData name="Alvarez, Luis" userId="e161232d-2f7c-499c-9ade-275e2793522e" providerId="ADAL" clId="{19A22A14-7274-45A1-B65B-91EBE25446EC}" dt="2024-08-26T16:44:54.374" v="3" actId="478"/>
          <ac:spMkLst>
            <pc:docMk/>
            <pc:sldMk cId="762042272" sldId="280"/>
            <ac:spMk id="11" creationId="{68576AD3-7990-ACD3-CDD0-D90874CE9A2F}"/>
          </ac:spMkLst>
        </pc:spChg>
        <pc:graphicFrameChg chg="add del mod modGraphic">
          <ac:chgData name="Alvarez, Luis" userId="e161232d-2f7c-499c-9ade-275e2793522e" providerId="ADAL" clId="{19A22A14-7274-45A1-B65B-91EBE25446EC}" dt="2024-08-26T16:53:03.455" v="49" actId="478"/>
          <ac:graphicFrameMkLst>
            <pc:docMk/>
            <pc:sldMk cId="762042272" sldId="280"/>
            <ac:graphicFrameMk id="14" creationId="{06EAE6FE-E6AB-CEB4-702E-70891E7C679C}"/>
          </ac:graphicFrameMkLst>
        </pc:graphicFrameChg>
        <pc:picChg chg="add mod">
          <ac:chgData name="Alvarez, Luis" userId="e161232d-2f7c-499c-9ade-275e2793522e" providerId="ADAL" clId="{19A22A14-7274-45A1-B65B-91EBE25446EC}" dt="2024-08-26T17:28:50.808" v="70" actId="1076"/>
          <ac:picMkLst>
            <pc:docMk/>
            <pc:sldMk cId="762042272" sldId="280"/>
            <ac:picMk id="3" creationId="{3DE2FBF0-A6B7-C246-42C3-DF6A8A374BE7}"/>
          </ac:picMkLst>
        </pc:picChg>
        <pc:picChg chg="add del mod">
          <ac:chgData name="Alvarez, Luis" userId="e161232d-2f7c-499c-9ade-275e2793522e" providerId="ADAL" clId="{19A22A14-7274-45A1-B65B-91EBE25446EC}" dt="2024-08-26T16:45:25.618" v="8" actId="478"/>
          <ac:picMkLst>
            <pc:docMk/>
            <pc:sldMk cId="762042272" sldId="280"/>
            <ac:picMk id="3" creationId="{4B82ABAE-223F-6963-635B-6173010A19CD}"/>
          </ac:picMkLst>
        </pc:picChg>
        <pc:picChg chg="add mod">
          <ac:chgData name="Alvarez, Luis" userId="e161232d-2f7c-499c-9ade-275e2793522e" providerId="ADAL" clId="{19A22A14-7274-45A1-B65B-91EBE25446EC}" dt="2024-08-26T16:52:40.816" v="48" actId="14100"/>
          <ac:picMkLst>
            <pc:docMk/>
            <pc:sldMk cId="762042272" sldId="280"/>
            <ac:picMk id="6" creationId="{E8BBF788-EEF5-708C-0624-89827ECA38F3}"/>
          </ac:picMkLst>
        </pc:picChg>
        <pc:picChg chg="del">
          <ac:chgData name="Alvarez, Luis" userId="e161232d-2f7c-499c-9ade-275e2793522e" providerId="ADAL" clId="{19A22A14-7274-45A1-B65B-91EBE25446EC}" dt="2024-08-26T16:44:53.577" v="2" actId="478"/>
          <ac:picMkLst>
            <pc:docMk/>
            <pc:sldMk cId="762042272" sldId="280"/>
            <ac:picMk id="8" creationId="{834CF002-1B09-CD38-B464-93FE7A940FA8}"/>
          </ac:picMkLst>
        </pc:picChg>
        <pc:picChg chg="add mod">
          <ac:chgData name="Alvarez, Luis" userId="e161232d-2f7c-499c-9ade-275e2793522e" providerId="ADAL" clId="{19A22A14-7274-45A1-B65B-91EBE25446EC}" dt="2024-08-26T16:52:37.390" v="47" actId="1076"/>
          <ac:picMkLst>
            <pc:docMk/>
            <pc:sldMk cId="762042272" sldId="280"/>
            <ac:picMk id="9" creationId="{5681C1C9-FB01-5AE8-24DA-C79EC5D2AB37}"/>
          </ac:picMkLst>
        </pc:picChg>
        <pc:picChg chg="add mod">
          <ac:chgData name="Alvarez, Luis" userId="e161232d-2f7c-499c-9ade-275e2793522e" providerId="ADAL" clId="{19A22A14-7274-45A1-B65B-91EBE25446EC}" dt="2024-08-26T16:57:45.203" v="62" actId="14100"/>
          <ac:picMkLst>
            <pc:docMk/>
            <pc:sldMk cId="762042272" sldId="280"/>
            <ac:picMk id="12" creationId="{D6D53E83-9017-D644-69FE-94CED204AC3E}"/>
          </ac:picMkLst>
        </pc:picChg>
        <pc:picChg chg="del">
          <ac:chgData name="Alvarez, Luis" userId="e161232d-2f7c-499c-9ade-275e2793522e" providerId="ADAL" clId="{19A22A14-7274-45A1-B65B-91EBE25446EC}" dt="2024-08-26T16:44:55.113" v="4" actId="478"/>
          <ac:picMkLst>
            <pc:docMk/>
            <pc:sldMk cId="762042272" sldId="280"/>
            <ac:picMk id="13" creationId="{521A65FF-79CD-C67E-1787-2623CB0040CF}"/>
          </ac:picMkLst>
        </pc:picChg>
        <pc:picChg chg="del">
          <ac:chgData name="Alvarez, Luis" userId="e161232d-2f7c-499c-9ade-275e2793522e" providerId="ADAL" clId="{19A22A14-7274-45A1-B65B-91EBE25446EC}" dt="2024-08-26T16:44:55.654" v="5" actId="478"/>
          <ac:picMkLst>
            <pc:docMk/>
            <pc:sldMk cId="762042272" sldId="280"/>
            <ac:picMk id="15" creationId="{91C5C8C4-FC17-2C54-0831-8E372F0ED4C4}"/>
          </ac:picMkLst>
        </pc:picChg>
        <pc:picChg chg="add del mod">
          <ac:chgData name="Alvarez, Luis" userId="e161232d-2f7c-499c-9ade-275e2793522e" providerId="ADAL" clId="{19A22A14-7274-45A1-B65B-91EBE25446EC}" dt="2024-08-26T16:57:13.424" v="56" actId="478"/>
          <ac:picMkLst>
            <pc:docMk/>
            <pc:sldMk cId="762042272" sldId="280"/>
            <ac:picMk id="17" creationId="{9ABFC316-57C2-6835-CB3F-1E31B5A829D7}"/>
          </ac:picMkLst>
        </pc:picChg>
        <pc:picChg chg="del">
          <ac:chgData name="Alvarez, Luis" userId="e161232d-2f7c-499c-9ade-275e2793522e" providerId="ADAL" clId="{19A22A14-7274-45A1-B65B-91EBE25446EC}" dt="2024-08-26T16:51:26.579" v="21" actId="478"/>
          <ac:picMkLst>
            <pc:docMk/>
            <pc:sldMk cId="762042272" sldId="280"/>
            <ac:picMk id="18" creationId="{FDFAF340-8B82-ABAA-7600-291A38EEFBDA}"/>
          </ac:picMkLst>
        </pc:picChg>
        <pc:picChg chg="add del mod">
          <ac:chgData name="Alvarez, Luis" userId="e161232d-2f7c-499c-9ade-275e2793522e" providerId="ADAL" clId="{19A22A14-7274-45A1-B65B-91EBE25446EC}" dt="2024-08-26T17:28:30.970" v="63" actId="478"/>
          <ac:picMkLst>
            <pc:docMk/>
            <pc:sldMk cId="762042272" sldId="280"/>
            <ac:picMk id="20" creationId="{3C88DF72-5C38-B297-B946-8D2118A263A5}"/>
          </ac:picMkLst>
        </pc:picChg>
      </pc:sldChg>
    </pc:docChg>
  </pc:docChgLst>
  <pc:docChgLst>
    <pc:chgData name="Alvarez, Luis" userId="e161232d-2f7c-499c-9ade-275e2793522e" providerId="ADAL" clId="{090E38CF-3309-4CF8-B63F-4C65DE7C4854}"/>
    <pc:docChg chg="undo custSel modSld">
      <pc:chgData name="Alvarez, Luis" userId="e161232d-2f7c-499c-9ade-275e2793522e" providerId="ADAL" clId="{090E38CF-3309-4CF8-B63F-4C65DE7C4854}" dt="2024-08-07T16:54:59.862" v="158" actId="20577"/>
      <pc:docMkLst>
        <pc:docMk/>
      </pc:docMkLst>
      <pc:sldChg chg="addSp delSp modSp mod">
        <pc:chgData name="Alvarez, Luis" userId="e161232d-2f7c-499c-9ade-275e2793522e" providerId="ADAL" clId="{090E38CF-3309-4CF8-B63F-4C65DE7C4854}" dt="2024-08-07T16:54:59.862" v="158" actId="20577"/>
        <pc:sldMkLst>
          <pc:docMk/>
          <pc:sldMk cId="762042272" sldId="280"/>
        </pc:sldMkLst>
        <pc:spChg chg="mod">
          <ac:chgData name="Alvarez, Luis" userId="e161232d-2f7c-499c-9ade-275e2793522e" providerId="ADAL" clId="{090E38CF-3309-4CF8-B63F-4C65DE7C4854}" dt="2024-08-07T16:54:59.862" v="158" actId="20577"/>
          <ac:spMkLst>
            <pc:docMk/>
            <pc:sldMk cId="762042272" sldId="280"/>
            <ac:spMk id="5" creationId="{D6AF3F50-88E7-415D-2061-0A6D4A488737}"/>
          </ac:spMkLst>
        </pc:spChg>
        <pc:spChg chg="add mod">
          <ac:chgData name="Alvarez, Luis" userId="e161232d-2f7c-499c-9ade-275e2793522e" providerId="ADAL" clId="{090E38CF-3309-4CF8-B63F-4C65DE7C4854}" dt="2024-08-07T16:53:40.003" v="108" actId="14100"/>
          <ac:spMkLst>
            <pc:docMk/>
            <pc:sldMk cId="762042272" sldId="280"/>
            <ac:spMk id="11" creationId="{68576AD3-7990-ACD3-CDD0-D90874CE9A2F}"/>
          </ac:spMkLst>
        </pc:spChg>
        <pc:graphicFrameChg chg="del modGraphic">
          <ac:chgData name="Alvarez, Luis" userId="e161232d-2f7c-499c-9ade-275e2793522e" providerId="ADAL" clId="{090E38CF-3309-4CF8-B63F-4C65DE7C4854}" dt="2024-08-07T16:47:02.538" v="85" actId="478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graphicFrameChg chg="add mod modGraphic">
          <ac:chgData name="Alvarez, Luis" userId="e161232d-2f7c-499c-9ade-275e2793522e" providerId="ADAL" clId="{090E38CF-3309-4CF8-B63F-4C65DE7C4854}" dt="2024-08-07T16:47:19.222" v="89" actId="21"/>
          <ac:graphicFrameMkLst>
            <pc:docMk/>
            <pc:sldMk cId="762042272" sldId="280"/>
            <ac:graphicFrameMk id="16" creationId="{EBA221C8-C400-F57A-DBBF-2F71B35220D8}"/>
          </ac:graphicFrameMkLst>
        </pc:graphicFrameChg>
        <pc:picChg chg="del">
          <ac:chgData name="Alvarez, Luis" userId="e161232d-2f7c-499c-9ade-275e2793522e" providerId="ADAL" clId="{090E38CF-3309-4CF8-B63F-4C65DE7C4854}" dt="2024-08-07T16:40:05.491" v="3" actId="478"/>
          <ac:picMkLst>
            <pc:docMk/>
            <pc:sldMk cId="762042272" sldId="280"/>
            <ac:picMk id="4" creationId="{2272861C-9300-C0DA-F4B2-FF629DB8006B}"/>
          </ac:picMkLst>
        </pc:picChg>
        <pc:picChg chg="del">
          <ac:chgData name="Alvarez, Luis" userId="e161232d-2f7c-499c-9ade-275e2793522e" providerId="ADAL" clId="{090E38CF-3309-4CF8-B63F-4C65DE7C4854}" dt="2024-08-07T16:40:04.893" v="2" actId="478"/>
          <ac:picMkLst>
            <pc:docMk/>
            <pc:sldMk cId="762042272" sldId="280"/>
            <ac:picMk id="6" creationId="{32B0B434-24FA-AA94-F62E-4ED74E2E1A17}"/>
          </ac:picMkLst>
        </pc:picChg>
        <pc:picChg chg="del">
          <ac:chgData name="Alvarez, Luis" userId="e161232d-2f7c-499c-9ade-275e2793522e" providerId="ADAL" clId="{090E38CF-3309-4CF8-B63F-4C65DE7C4854}" dt="2024-08-07T16:43:40.332" v="64" actId="478"/>
          <ac:picMkLst>
            <pc:docMk/>
            <pc:sldMk cId="762042272" sldId="280"/>
            <ac:picMk id="7" creationId="{477D4985-8721-ADBC-99BB-FD0D8D116C22}"/>
          </ac:picMkLst>
        </pc:picChg>
        <pc:picChg chg="add mod">
          <ac:chgData name="Alvarez, Luis" userId="e161232d-2f7c-499c-9ade-275e2793522e" providerId="ADAL" clId="{090E38CF-3309-4CF8-B63F-4C65DE7C4854}" dt="2024-08-07T16:53:33.421" v="105" actId="1076"/>
          <ac:picMkLst>
            <pc:docMk/>
            <pc:sldMk cId="762042272" sldId="280"/>
            <ac:picMk id="8" creationId="{834CF002-1B09-CD38-B464-93FE7A940FA8}"/>
          </ac:picMkLst>
        </pc:picChg>
        <pc:picChg chg="del">
          <ac:chgData name="Alvarez, Luis" userId="e161232d-2f7c-499c-9ade-275e2793522e" providerId="ADAL" clId="{090E38CF-3309-4CF8-B63F-4C65DE7C4854}" dt="2024-08-07T16:43:40.878" v="65" actId="478"/>
          <ac:picMkLst>
            <pc:docMk/>
            <pc:sldMk cId="762042272" sldId="280"/>
            <ac:picMk id="10" creationId="{F12B7032-AF89-5103-D079-98D6728A4D49}"/>
          </ac:picMkLst>
        </pc:picChg>
        <pc:picChg chg="add mod">
          <ac:chgData name="Alvarez, Luis" userId="e161232d-2f7c-499c-9ade-275e2793522e" providerId="ADAL" clId="{090E38CF-3309-4CF8-B63F-4C65DE7C4854}" dt="2024-08-07T16:53:36.377" v="107" actId="1076"/>
          <ac:picMkLst>
            <pc:docMk/>
            <pc:sldMk cId="762042272" sldId="280"/>
            <ac:picMk id="13" creationId="{521A65FF-79CD-C67E-1787-2623CB0040CF}"/>
          </ac:picMkLst>
        </pc:picChg>
        <pc:picChg chg="add mod">
          <ac:chgData name="Alvarez, Luis" userId="e161232d-2f7c-499c-9ade-275e2793522e" providerId="ADAL" clId="{090E38CF-3309-4CF8-B63F-4C65DE7C4854}" dt="2024-08-07T16:53:34.926" v="106" actId="1076"/>
          <ac:picMkLst>
            <pc:docMk/>
            <pc:sldMk cId="762042272" sldId="280"/>
            <ac:picMk id="15" creationId="{91C5C8C4-FC17-2C54-0831-8E372F0ED4C4}"/>
          </ac:picMkLst>
        </pc:picChg>
        <pc:picChg chg="add mod">
          <ac:chgData name="Alvarez, Luis" userId="e161232d-2f7c-499c-9ade-275e2793522e" providerId="ADAL" clId="{090E38CF-3309-4CF8-B63F-4C65DE7C4854}" dt="2024-08-07T16:51:07.907" v="93" actId="1076"/>
          <ac:picMkLst>
            <pc:docMk/>
            <pc:sldMk cId="762042272" sldId="280"/>
            <ac:picMk id="18" creationId="{FDFAF340-8B82-ABAA-7600-291A38EEFBDA}"/>
          </ac:picMkLst>
        </pc:picChg>
        <pc:cxnChg chg="del mod">
          <ac:chgData name="Alvarez, Luis" userId="e161232d-2f7c-499c-9ade-275e2793522e" providerId="ADAL" clId="{090E38CF-3309-4CF8-B63F-4C65DE7C4854}" dt="2024-08-07T16:45:46.910" v="82" actId="478"/>
          <ac:cxnSpMkLst>
            <pc:docMk/>
            <pc:sldMk cId="762042272" sldId="280"/>
            <ac:cxnSpMk id="9" creationId="{9CFBDB55-193D-2921-2CA5-CE73A676FFC3}"/>
          </ac:cxnSpMkLst>
        </pc:cxnChg>
      </pc:sldChg>
    </pc:docChg>
  </pc:docChgLst>
  <pc:docChgLst>
    <pc:chgData name="Alvarez, Luis" userId="e161232d-2f7c-499c-9ade-275e2793522e" providerId="ADAL" clId="{BA9D83FC-77D5-47D6-B4F6-AC75C8FD7585}"/>
    <pc:docChg chg="undo custSel addSld delSld modSld">
      <pc:chgData name="Alvarez, Luis" userId="e161232d-2f7c-499c-9ade-275e2793522e" providerId="ADAL" clId="{BA9D83FC-77D5-47D6-B4F6-AC75C8FD7585}" dt="2024-08-27T16:41:16.961" v="53" actId="47"/>
      <pc:docMkLst>
        <pc:docMk/>
      </pc:docMkLst>
      <pc:sldChg chg="addSp delSp modSp mod">
        <pc:chgData name="Alvarez, Luis" userId="e161232d-2f7c-499c-9ade-275e2793522e" providerId="ADAL" clId="{BA9D83FC-77D5-47D6-B4F6-AC75C8FD7585}" dt="2024-08-27T16:40:57.832" v="50" actId="1076"/>
        <pc:sldMkLst>
          <pc:docMk/>
          <pc:sldMk cId="762042272" sldId="280"/>
        </pc:sldMkLst>
        <pc:spChg chg="mod">
          <ac:chgData name="Alvarez, Luis" userId="e161232d-2f7c-499c-9ade-275e2793522e" providerId="ADAL" clId="{BA9D83FC-77D5-47D6-B4F6-AC75C8FD7585}" dt="2024-08-27T16:14:54.033" v="12" actId="20577"/>
          <ac:spMkLst>
            <pc:docMk/>
            <pc:sldMk cId="762042272" sldId="280"/>
            <ac:spMk id="5" creationId="{D6AF3F50-88E7-415D-2061-0A6D4A488737}"/>
          </ac:spMkLst>
        </pc:spChg>
        <pc:picChg chg="del">
          <ac:chgData name="Alvarez, Luis" userId="e161232d-2f7c-499c-9ade-275e2793522e" providerId="ADAL" clId="{BA9D83FC-77D5-47D6-B4F6-AC75C8FD7585}" dt="2024-08-27T16:19:14.592" v="17" actId="478"/>
          <ac:picMkLst>
            <pc:docMk/>
            <pc:sldMk cId="762042272" sldId="280"/>
            <ac:picMk id="3" creationId="{3DE2FBF0-A6B7-C246-42C3-DF6A8A374BE7}"/>
          </ac:picMkLst>
        </pc:picChg>
        <pc:picChg chg="add mod">
          <ac:chgData name="Alvarez, Luis" userId="e161232d-2f7c-499c-9ade-275e2793522e" providerId="ADAL" clId="{BA9D83FC-77D5-47D6-B4F6-AC75C8FD7585}" dt="2024-08-27T16:40:41.550" v="44" actId="1076"/>
          <ac:picMkLst>
            <pc:docMk/>
            <pc:sldMk cId="762042272" sldId="280"/>
            <ac:picMk id="3" creationId="{A73DC617-05D3-2856-93A3-89DA8E5C41A2}"/>
          </ac:picMkLst>
        </pc:picChg>
        <pc:picChg chg="add mod">
          <ac:chgData name="Alvarez, Luis" userId="e161232d-2f7c-499c-9ade-275e2793522e" providerId="ADAL" clId="{BA9D83FC-77D5-47D6-B4F6-AC75C8FD7585}" dt="2024-08-27T16:40:57.832" v="50" actId="1076"/>
          <ac:picMkLst>
            <pc:docMk/>
            <pc:sldMk cId="762042272" sldId="280"/>
            <ac:picMk id="4" creationId="{372BBDEA-749E-207D-AD4E-F2326BF9CEF0}"/>
          </ac:picMkLst>
        </pc:picChg>
        <pc:picChg chg="add del">
          <ac:chgData name="Alvarez, Luis" userId="e161232d-2f7c-499c-9ade-275e2793522e" providerId="ADAL" clId="{BA9D83FC-77D5-47D6-B4F6-AC75C8FD7585}" dt="2024-08-27T16:09:58.112" v="3" actId="478"/>
          <ac:picMkLst>
            <pc:docMk/>
            <pc:sldMk cId="762042272" sldId="280"/>
            <ac:picMk id="4" creationId="{AE16EBF3-B4C2-1090-1223-6CC1D6DA6806}"/>
          </ac:picMkLst>
        </pc:picChg>
        <pc:picChg chg="del">
          <ac:chgData name="Alvarez, Luis" userId="e161232d-2f7c-499c-9ade-275e2793522e" providerId="ADAL" clId="{BA9D83FC-77D5-47D6-B4F6-AC75C8FD7585}" dt="2024-08-27T16:09:53.621" v="1" actId="478"/>
          <ac:picMkLst>
            <pc:docMk/>
            <pc:sldMk cId="762042272" sldId="280"/>
            <ac:picMk id="6" creationId="{E8BBF788-EEF5-708C-0624-89827ECA38F3}"/>
          </ac:picMkLst>
        </pc:picChg>
        <pc:picChg chg="add del mod">
          <ac:chgData name="Alvarez, Luis" userId="e161232d-2f7c-499c-9ade-275e2793522e" providerId="ADAL" clId="{BA9D83FC-77D5-47D6-B4F6-AC75C8FD7585}" dt="2024-08-27T16:40:45.729" v="45" actId="1076"/>
          <ac:picMkLst>
            <pc:docMk/>
            <pc:sldMk cId="762042272" sldId="280"/>
            <ac:picMk id="8" creationId="{75171D58-72FC-43B2-37D3-8D791577DBF7}"/>
          </ac:picMkLst>
        </pc:picChg>
        <pc:picChg chg="del">
          <ac:chgData name="Alvarez, Luis" userId="e161232d-2f7c-499c-9ade-275e2793522e" providerId="ADAL" clId="{BA9D83FC-77D5-47D6-B4F6-AC75C8FD7585}" dt="2024-08-27T16:09:52.553" v="0" actId="478"/>
          <ac:picMkLst>
            <pc:docMk/>
            <pc:sldMk cId="762042272" sldId="280"/>
            <ac:picMk id="9" creationId="{5681C1C9-FB01-5AE8-24DA-C79EC5D2AB37}"/>
          </ac:picMkLst>
        </pc:picChg>
        <pc:picChg chg="mod">
          <ac:chgData name="Alvarez, Luis" userId="e161232d-2f7c-499c-9ade-275e2793522e" providerId="ADAL" clId="{BA9D83FC-77D5-47D6-B4F6-AC75C8FD7585}" dt="2024-08-27T16:40:47.232" v="46" actId="1076"/>
          <ac:picMkLst>
            <pc:docMk/>
            <pc:sldMk cId="762042272" sldId="280"/>
            <ac:picMk id="12" creationId="{D6D53E83-9017-D644-69FE-94CED204AC3E}"/>
          </ac:picMkLst>
        </pc:picChg>
      </pc:sldChg>
      <pc:sldChg chg="addSp delSp modSp add del mod">
        <pc:chgData name="Alvarez, Luis" userId="e161232d-2f7c-499c-9ade-275e2793522e" providerId="ADAL" clId="{BA9D83FC-77D5-47D6-B4F6-AC75C8FD7585}" dt="2024-08-27T16:41:02.792" v="52" actId="1076"/>
        <pc:sldMkLst>
          <pc:docMk/>
          <pc:sldMk cId="840916213" sldId="281"/>
        </pc:sldMkLst>
        <pc:spChg chg="mod">
          <ac:chgData name="Alvarez, Luis" userId="e161232d-2f7c-499c-9ade-275e2793522e" providerId="ADAL" clId="{BA9D83FC-77D5-47D6-B4F6-AC75C8FD7585}" dt="2024-08-27T16:14:57.578" v="14" actId="20577"/>
          <ac:spMkLst>
            <pc:docMk/>
            <pc:sldMk cId="840916213" sldId="281"/>
            <ac:spMk id="5" creationId="{D6AF3F50-88E7-415D-2061-0A6D4A488737}"/>
          </ac:spMkLst>
        </pc:spChg>
        <pc:picChg chg="del">
          <ac:chgData name="Alvarez, Luis" userId="e161232d-2f7c-499c-9ade-275e2793522e" providerId="ADAL" clId="{BA9D83FC-77D5-47D6-B4F6-AC75C8FD7585}" dt="2024-08-27T16:19:20.376" v="20" actId="478"/>
          <ac:picMkLst>
            <pc:docMk/>
            <pc:sldMk cId="840916213" sldId="281"/>
            <ac:picMk id="3" creationId="{3DE2FBF0-A6B7-C246-42C3-DF6A8A374BE7}"/>
          </ac:picMkLst>
        </pc:picChg>
        <pc:picChg chg="add del mod">
          <ac:chgData name="Alvarez, Luis" userId="e161232d-2f7c-499c-9ade-275e2793522e" providerId="ADAL" clId="{BA9D83FC-77D5-47D6-B4F6-AC75C8FD7585}" dt="2024-08-27T16:41:01.112" v="51" actId="478"/>
          <ac:picMkLst>
            <pc:docMk/>
            <pc:sldMk cId="840916213" sldId="281"/>
            <ac:picMk id="4" creationId="{15150661-8ACD-D8A8-487E-978116EEA0CF}"/>
          </ac:picMkLst>
        </pc:picChg>
        <pc:picChg chg="add mod">
          <ac:chgData name="Alvarez, Luis" userId="e161232d-2f7c-499c-9ade-275e2793522e" providerId="ADAL" clId="{BA9D83FC-77D5-47D6-B4F6-AC75C8FD7585}" dt="2024-08-27T16:41:02.792" v="52" actId="1076"/>
          <ac:picMkLst>
            <pc:docMk/>
            <pc:sldMk cId="840916213" sldId="281"/>
            <ac:picMk id="7" creationId="{AC7F2627-B9C5-311C-8EA6-85F6B51D73FB}"/>
          </ac:picMkLst>
        </pc:picChg>
        <pc:picChg chg="del">
          <ac:chgData name="Alvarez, Luis" userId="e161232d-2f7c-499c-9ade-275e2793522e" providerId="ADAL" clId="{BA9D83FC-77D5-47D6-B4F6-AC75C8FD7585}" dt="2024-08-27T16:19:20.953" v="21" actId="478"/>
          <ac:picMkLst>
            <pc:docMk/>
            <pc:sldMk cId="840916213" sldId="281"/>
            <ac:picMk id="12" creationId="{D6D53E83-9017-D644-69FE-94CED204AC3E}"/>
          </ac:picMkLst>
        </pc:picChg>
      </pc:sldChg>
      <pc:sldChg chg="delSp modSp add del mod">
        <pc:chgData name="Alvarez, Luis" userId="e161232d-2f7c-499c-9ade-275e2793522e" providerId="ADAL" clId="{BA9D83FC-77D5-47D6-B4F6-AC75C8FD7585}" dt="2024-08-27T16:41:16.961" v="53" actId="47"/>
        <pc:sldMkLst>
          <pc:docMk/>
          <pc:sldMk cId="1980569738" sldId="282"/>
        </pc:sldMkLst>
        <pc:spChg chg="mod">
          <ac:chgData name="Alvarez, Luis" userId="e161232d-2f7c-499c-9ade-275e2793522e" providerId="ADAL" clId="{BA9D83FC-77D5-47D6-B4F6-AC75C8FD7585}" dt="2024-08-27T16:15:01.112" v="16" actId="20577"/>
          <ac:spMkLst>
            <pc:docMk/>
            <pc:sldMk cId="1980569738" sldId="282"/>
            <ac:spMk id="5" creationId="{D6AF3F50-88E7-415D-2061-0A6D4A488737}"/>
          </ac:spMkLst>
        </pc:spChg>
        <pc:picChg chg="del">
          <ac:chgData name="Alvarez, Luis" userId="e161232d-2f7c-499c-9ade-275e2793522e" providerId="ADAL" clId="{BA9D83FC-77D5-47D6-B4F6-AC75C8FD7585}" dt="2024-08-27T16:19:28.820" v="26" actId="478"/>
          <ac:picMkLst>
            <pc:docMk/>
            <pc:sldMk cId="1980569738" sldId="282"/>
            <ac:picMk id="3" creationId="{3DE2FBF0-A6B7-C246-42C3-DF6A8A374BE7}"/>
          </ac:picMkLst>
        </pc:picChg>
        <pc:picChg chg="del mod">
          <ac:chgData name="Alvarez, Luis" userId="e161232d-2f7c-499c-9ade-275e2793522e" providerId="ADAL" clId="{BA9D83FC-77D5-47D6-B4F6-AC75C8FD7585}" dt="2024-08-27T16:19:29.387" v="27" actId="478"/>
          <ac:picMkLst>
            <pc:docMk/>
            <pc:sldMk cId="1980569738" sldId="282"/>
            <ac:picMk id="12" creationId="{D6D53E83-9017-D644-69FE-94CED204AC3E}"/>
          </ac:picMkLst>
        </pc:picChg>
      </pc:sldChg>
    </pc:docChg>
  </pc:docChgLst>
  <pc:docChgLst>
    <pc:chgData name="Fragozo, Jose Gregorio" userId="87f65175-c48f-43b8-9d9c-b027855f7759" providerId="ADAL" clId="{F9018446-71FF-4C7E-90EE-B639DA980C62}"/>
    <pc:docChg chg="modSld">
      <pc:chgData name="Fragozo, Jose Gregorio" userId="87f65175-c48f-43b8-9d9c-b027855f7759" providerId="ADAL" clId="{F9018446-71FF-4C7E-90EE-B639DA980C62}" dt="2024-08-26T21:23:06.654" v="0" actId="1076"/>
      <pc:docMkLst>
        <pc:docMk/>
      </pc:docMkLst>
      <pc:sldChg chg="modSp mod">
        <pc:chgData name="Fragozo, Jose Gregorio" userId="87f65175-c48f-43b8-9d9c-b027855f7759" providerId="ADAL" clId="{F9018446-71FF-4C7E-90EE-B639DA980C62}" dt="2024-08-26T21:23:06.654" v="0" actId="1076"/>
        <pc:sldMkLst>
          <pc:docMk/>
          <pc:sldMk cId="762042272" sldId="280"/>
        </pc:sldMkLst>
        <pc:picChg chg="mod">
          <ac:chgData name="Fragozo, Jose Gregorio" userId="87f65175-c48f-43b8-9d9c-b027855f7759" providerId="ADAL" clId="{F9018446-71FF-4C7E-90EE-B639DA980C62}" dt="2024-08-26T21:23:06.654" v="0" actId="1076"/>
          <ac:picMkLst>
            <pc:docMk/>
            <pc:sldMk cId="762042272" sldId="280"/>
            <ac:picMk id="12" creationId="{D6D53E83-9017-D644-69FE-94CED204AC3E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8/27/2024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8/27/2024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9025074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ctr"/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INSUMO PROYECTO No. 698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D6D53E83-9017-D644-69FE-94CED204AC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035" y="2783078"/>
            <a:ext cx="3015296" cy="1952244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5171D58-72FC-43B2-37D3-8D791577DB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150" y="2889106"/>
            <a:ext cx="2411904" cy="161362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A73DC617-05D3-2856-93A3-89DA8E5C41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599" y="478193"/>
            <a:ext cx="6914137" cy="2101116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372BBDEA-749E-207D-AD4E-F2326BF9CE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4913" y="2667323"/>
            <a:ext cx="2692239" cy="1835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9025074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ctr"/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INSUMO PROYECTO No. 698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C7F2627-B9C5-311C-8EA6-85F6B51D73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125" y="664782"/>
            <a:ext cx="7210129" cy="1777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916213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3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6C71249F-3DA0-4534-81F5-92FFFCAD4BA2}">
  <ds:schemaRefs>
    <ds:schemaRef ds:uri="http://schemas.microsoft.com/office/2006/documentManagement/types"/>
    <ds:schemaRef ds:uri="http://purl.org/dc/terms/"/>
    <ds:schemaRef ds:uri="http://purl.org/dc/dcmitype/"/>
    <ds:schemaRef ds:uri="f94a7e62-b303-45e8-a713-70f70a0286ab"/>
    <ds:schemaRef ds:uri="http://purl.org/dc/elements/1.1/"/>
    <ds:schemaRef ds:uri="http://schemas.microsoft.com/office/infopath/2007/PartnerControls"/>
    <ds:schemaRef ds:uri="2f837181-161d-4fcd-981b-8c993265c1b8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5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1372</TotalTime>
  <Words>12</Words>
  <Application>Microsoft Office PowerPoint</Application>
  <PresentationFormat>Presentación en pantalla (16:9)</PresentationFormat>
  <Paragraphs>2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Arial</vt:lpstr>
      <vt:lpstr>Bahnschrift</vt:lpstr>
      <vt:lpstr>Calibri</vt:lpstr>
      <vt:lpstr>Lucida Grande</vt:lpstr>
      <vt:lpstr>Wingdings</vt:lpstr>
      <vt:lpstr>02-Section Title</vt:lpstr>
      <vt:lpstr>Content Slides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Fragozo, Jose Gregorio</cp:lastModifiedBy>
  <cp:revision>89</cp:revision>
  <cp:lastPrinted>2015-01-07T19:56:48Z</cp:lastPrinted>
  <dcterms:created xsi:type="dcterms:W3CDTF">2015-01-19T21:53:15Z</dcterms:created>
  <dcterms:modified xsi:type="dcterms:W3CDTF">2024-08-27T16:42:22Z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